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D278-1455-49CC-A229-8BBDA3F7DF1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0B491-C89D-4619-BA83-D0529B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Colo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5" y="1981200"/>
            <a:ext cx="8610600" cy="32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ke\Desktop\Gree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ike\Desktop\orang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7654"/>
            <a:ext cx="8729807" cy="30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87525" y="3649361"/>
            <a:ext cx="2856469" cy="281837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20663322">
            <a:off x="2765746" y="1547063"/>
            <a:ext cx="3466280" cy="801497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8387" y="54144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Black" pitchFamily="34" charset="0"/>
              </a:rPr>
              <a:t>What Color is it? </a:t>
            </a:r>
            <a:endParaRPr lang="en-US" sz="6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10" y="2333226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Black" pitchFamily="34" charset="0"/>
              </a:rPr>
              <a:t>What Letter? </a:t>
            </a:r>
            <a:endParaRPr lang="en-US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5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Desktop\R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6908"/>
            <a:ext cx="5686537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ke\Desktop\Pink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6444646" cy="41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ke\Desktop\Blu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3" y="1143000"/>
            <a:ext cx="7421776" cy="47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ke\Desktop\black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1295400"/>
            <a:ext cx="8610600" cy="41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ke\Desktop\Brow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1228" cy="32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ke\Desktop\Yellow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3" y="1767474"/>
            <a:ext cx="8229600" cy="30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ke\Desktop\Purpl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6" y="1828800"/>
            <a:ext cx="8374062" cy="35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ke\Desktop\Whit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" y="1600200"/>
            <a:ext cx="8343975" cy="38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2</cp:revision>
  <dcterms:created xsi:type="dcterms:W3CDTF">2012-09-04T04:50:32Z</dcterms:created>
  <dcterms:modified xsi:type="dcterms:W3CDTF">2012-09-04T05:09:48Z</dcterms:modified>
</cp:coreProperties>
</file>